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2" d="100"/>
          <a:sy n="102" d="100"/>
        </p:scale>
        <p:origin x="121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Vitali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Babich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2022-05-29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coursera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tasks, web scaping, using REST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using pandas functions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 data to train and test sets, standardize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Build models (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LogisticRegression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Decision Tree, SVM, KNN)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Choose the best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1369</Words>
  <Application>Microsoft Office PowerPoint</Application>
  <PresentationFormat>Широкоэкранный</PresentationFormat>
  <Paragraphs>236</Paragraphs>
  <Slides>47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Виталий Бабич</cp:lastModifiedBy>
  <cp:revision>199</cp:revision>
  <dcterms:created xsi:type="dcterms:W3CDTF">2021-04-29T18:58:34Z</dcterms:created>
  <dcterms:modified xsi:type="dcterms:W3CDTF">2022-05-29T17:15:13Z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